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Reifen"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92"/>
    <p:restoredTop sz="94962"/>
  </p:normalViewPr>
  <p:slideViewPr>
    <p:cSldViewPr snapToGrid="0" snapToObjects="1" showGuides="1">
      <p:cViewPr varScale="1">
        <p:scale>
          <a:sx n="137" d="100"/>
          <a:sy n="137" d="100"/>
        </p:scale>
        <p:origin x="592" y="200"/>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19.12.22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19.12.22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11" name="Grafik 10">
            <a:extLst>
              <a:ext uri="{FF2B5EF4-FFF2-40B4-BE49-F238E27FC236}">
                <a16:creationId xmlns:a16="http://schemas.microsoft.com/office/drawing/2014/main" id="{90D44F09-1B0B-56A2-1E16-110323B166E2}"/>
              </a:ext>
            </a:extLst>
          </p:cNvPr>
          <p:cNvPicPr>
            <a:picLocks noChangeAspect="1"/>
          </p:cNvPicPr>
          <p:nvPr userDrawn="1"/>
        </p:nvPicPr>
        <p:blipFill>
          <a:blip r:embed="rId3"/>
          <a:stretch>
            <a:fillRect/>
          </a:stretch>
        </p:blipFill>
        <p:spPr>
          <a:xfrm>
            <a:off x="66357" y="185630"/>
            <a:ext cx="6725285" cy="9517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Reifen-Edition.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REIFENFITNESS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2227920594"/>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zur Wand und zurück laufen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zwirbeln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über den Kopf kreisen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durch </a:t>
                      </a:r>
                      <a:br>
                        <a:rPr lang="de-DE" sz="1600" b="0" dirty="0"/>
                      </a:br>
                      <a:r>
                        <a:rPr lang="de-DE" sz="1600" b="0" dirty="0"/>
                        <a:t>den Reifen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um das Handgelenk kreisen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um die Hüfte kreisen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47" name="Bild 2">
            <a:extLst>
              <a:ext uri="{FF2B5EF4-FFF2-40B4-BE49-F238E27FC236}">
                <a16:creationId xmlns:a16="http://schemas.microsoft.com/office/drawing/2014/main" id="{1AC03049-AE74-6E93-9815-6259BF529A13}"/>
              </a:ext>
            </a:extLst>
          </p:cNvPr>
          <p:cNvPicPr>
            <a:picLocks noChangeAspect="1"/>
          </p:cNvPicPr>
          <p:nvPr/>
        </p:nvPicPr>
        <p:blipFill rotWithShape="1">
          <a:blip r:embed="rId2">
            <a:extLst>
              <a:ext uri="{28A0092B-C50C-407E-A947-70E740481C1C}">
                <a14:useLocalDpi xmlns:a14="http://schemas.microsoft.com/office/drawing/2010/main" val="0"/>
              </a:ext>
            </a:extLst>
          </a:blip>
          <a:srcRect l="14409" r="53127"/>
          <a:stretch/>
        </p:blipFill>
        <p:spPr>
          <a:xfrm>
            <a:off x="4584832" y="2778007"/>
            <a:ext cx="874224" cy="1297940"/>
          </a:xfrm>
          <a:prstGeom prst="rect">
            <a:avLst/>
          </a:prstGeom>
        </p:spPr>
      </p:pic>
      <p:pic>
        <p:nvPicPr>
          <p:cNvPr id="49" name="Bild 2">
            <a:extLst>
              <a:ext uri="{FF2B5EF4-FFF2-40B4-BE49-F238E27FC236}">
                <a16:creationId xmlns:a16="http://schemas.microsoft.com/office/drawing/2014/main" id="{D027DDDB-D3E9-4A91-EDA8-39BE7E93FB6C}"/>
              </a:ext>
            </a:extLst>
          </p:cNvPr>
          <p:cNvPicPr>
            <a:picLocks noChangeAspect="1"/>
          </p:cNvPicPr>
          <p:nvPr/>
        </p:nvPicPr>
        <p:blipFill rotWithShape="1">
          <a:blip r:embed="rId3">
            <a:extLst>
              <a:ext uri="{28A0092B-C50C-407E-A947-70E740481C1C}">
                <a14:useLocalDpi xmlns:a14="http://schemas.microsoft.com/office/drawing/2010/main" val="0"/>
              </a:ext>
            </a:extLst>
          </a:blip>
          <a:srcRect l="37979" t="-3804" r="30210" b="-149"/>
          <a:stretch/>
        </p:blipFill>
        <p:spPr>
          <a:xfrm>
            <a:off x="4640187" y="1454792"/>
            <a:ext cx="874225" cy="1229078"/>
          </a:xfrm>
          <a:prstGeom prst="rect">
            <a:avLst/>
          </a:prstGeom>
        </p:spPr>
      </p:pic>
      <p:pic>
        <p:nvPicPr>
          <p:cNvPr id="51" name="Grafik 50">
            <a:extLst>
              <a:ext uri="{FF2B5EF4-FFF2-40B4-BE49-F238E27FC236}">
                <a16:creationId xmlns:a16="http://schemas.microsoft.com/office/drawing/2014/main" id="{1845E57B-A9DE-3899-1282-117F28DB0A7A}"/>
              </a:ext>
            </a:extLst>
          </p:cNvPr>
          <p:cNvPicPr>
            <a:picLocks noChangeAspect="1"/>
          </p:cNvPicPr>
          <p:nvPr/>
        </p:nvPicPr>
        <p:blipFill rotWithShape="1">
          <a:blip r:embed="rId4">
            <a:extLst>
              <a:ext uri="{28A0092B-C50C-407E-A947-70E740481C1C}">
                <a14:useLocalDpi xmlns:a14="http://schemas.microsoft.com/office/drawing/2010/main" val="0"/>
              </a:ext>
            </a:extLst>
          </a:blip>
          <a:srcRect l="26181" r="41355"/>
          <a:stretch/>
        </p:blipFill>
        <p:spPr>
          <a:xfrm>
            <a:off x="4745857" y="4199265"/>
            <a:ext cx="741890" cy="1210710"/>
          </a:xfrm>
          <a:prstGeom prst="rect">
            <a:avLst/>
          </a:prstGeom>
        </p:spPr>
      </p:pic>
      <p:pic>
        <p:nvPicPr>
          <p:cNvPr id="53" name="Bild 1">
            <a:extLst>
              <a:ext uri="{FF2B5EF4-FFF2-40B4-BE49-F238E27FC236}">
                <a16:creationId xmlns:a16="http://schemas.microsoft.com/office/drawing/2014/main" id="{DC43865E-945E-3797-63D7-C9FDC04924B5}"/>
              </a:ext>
            </a:extLst>
          </p:cNvPr>
          <p:cNvPicPr>
            <a:picLocks noChangeAspect="1"/>
          </p:cNvPicPr>
          <p:nvPr/>
        </p:nvPicPr>
        <p:blipFill rotWithShape="1">
          <a:blip r:embed="rId5">
            <a:extLst>
              <a:ext uri="{28A0092B-C50C-407E-A947-70E740481C1C}">
                <a14:useLocalDpi xmlns:a14="http://schemas.microsoft.com/office/drawing/2010/main" val="0"/>
              </a:ext>
            </a:extLst>
          </a:blip>
          <a:srcRect l="31798" r="35738"/>
          <a:stretch/>
        </p:blipFill>
        <p:spPr>
          <a:xfrm>
            <a:off x="4585779" y="5591341"/>
            <a:ext cx="874225" cy="1243541"/>
          </a:xfrm>
          <a:prstGeom prst="rect">
            <a:avLst/>
          </a:prstGeom>
        </p:spPr>
      </p:pic>
      <p:pic>
        <p:nvPicPr>
          <p:cNvPr id="54" name="Grafik 53">
            <a:extLst>
              <a:ext uri="{FF2B5EF4-FFF2-40B4-BE49-F238E27FC236}">
                <a16:creationId xmlns:a16="http://schemas.microsoft.com/office/drawing/2014/main" id="{A839AAAC-552D-A23B-5EFE-BC4FF0F5E0B4}"/>
              </a:ext>
            </a:extLst>
          </p:cNvPr>
          <p:cNvPicPr>
            <a:picLocks noChangeAspect="1"/>
          </p:cNvPicPr>
          <p:nvPr/>
        </p:nvPicPr>
        <p:blipFill rotWithShape="1">
          <a:blip r:embed="rId6">
            <a:extLst>
              <a:ext uri="{28A0092B-C50C-407E-A947-70E740481C1C}">
                <a14:useLocalDpi xmlns:a14="http://schemas.microsoft.com/office/drawing/2010/main" val="0"/>
              </a:ext>
            </a:extLst>
          </a:blip>
          <a:srcRect l="16835" r="42077"/>
          <a:stretch/>
        </p:blipFill>
        <p:spPr>
          <a:xfrm>
            <a:off x="4468725" y="6935444"/>
            <a:ext cx="1106438" cy="1217178"/>
          </a:xfrm>
          <a:prstGeom prst="rect">
            <a:avLst/>
          </a:prstGeom>
        </p:spPr>
      </p:pic>
      <p:pic>
        <p:nvPicPr>
          <p:cNvPr id="55" name="Bild 2">
            <a:extLst>
              <a:ext uri="{FF2B5EF4-FFF2-40B4-BE49-F238E27FC236}">
                <a16:creationId xmlns:a16="http://schemas.microsoft.com/office/drawing/2014/main" id="{9458E46E-6759-151D-440E-ECF15209A3C5}"/>
              </a:ext>
            </a:extLst>
          </p:cNvPr>
          <p:cNvPicPr>
            <a:picLocks noChangeAspect="1"/>
          </p:cNvPicPr>
          <p:nvPr/>
        </p:nvPicPr>
        <p:blipFill rotWithShape="1">
          <a:blip r:embed="rId7">
            <a:extLst>
              <a:ext uri="{28A0092B-C50C-407E-A947-70E740481C1C}">
                <a14:useLocalDpi xmlns:a14="http://schemas.microsoft.com/office/drawing/2010/main" val="0"/>
              </a:ext>
            </a:extLst>
          </a:blip>
          <a:srcRect l="26926" r="29607"/>
          <a:stretch/>
        </p:blipFill>
        <p:spPr>
          <a:xfrm>
            <a:off x="4531943" y="8333989"/>
            <a:ext cx="1175008" cy="1219853"/>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REIFENFITNESS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Reifenedition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487</cp:revision>
  <cp:lastPrinted>2022-12-13T10:36:34Z</cp:lastPrinted>
  <dcterms:created xsi:type="dcterms:W3CDTF">2020-05-26T08:39:00Z</dcterms:created>
  <dcterms:modified xsi:type="dcterms:W3CDTF">2022-12-19T14:24:04Z</dcterms:modified>
  <cp:category>Würfelfitness, Fitnessübungen, Sportunterricht, Sport</cp:category>
</cp:coreProperties>
</file>